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8"/>
  </p:notesMasterIdLst>
  <p:handoutMasterIdLst>
    <p:handoutMasterId r:id="rId9"/>
  </p:handoutMasterIdLst>
  <p:sldIdLst>
    <p:sldId id="256" r:id="rId6"/>
    <p:sldId id="257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596"/>
    <a:srgbClr val="3C51B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66E6EE-7BF2-FE44-8846-9F374777D460}" v="20" dt="2025-10-30T13:21:42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47"/>
    <p:restoredTop sz="94635"/>
  </p:normalViewPr>
  <p:slideViewPr>
    <p:cSldViewPr snapToGrid="0">
      <p:cViewPr varScale="1">
        <p:scale>
          <a:sx n="120" d="100"/>
          <a:sy n="120" d="100"/>
        </p:scale>
        <p:origin x="1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55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ues Hatesse" userId="ffbfb414-4406-4e90-9bbb-a73e3c7811c1" providerId="ADAL" clId="{117A8547-F1E7-599E-8152-C9819136ADE3}"/>
    <pc:docChg chg="custSel addSld delSld modMainMaster">
      <pc:chgData name="Hugues Hatesse" userId="ffbfb414-4406-4e90-9bbb-a73e3c7811c1" providerId="ADAL" clId="{117A8547-F1E7-599E-8152-C9819136ADE3}" dt="2025-10-30T13:22:11.545" v="42" actId="680"/>
      <pc:docMkLst>
        <pc:docMk/>
      </pc:docMkLst>
      <pc:sldChg chg="del">
        <pc:chgData name="Hugues Hatesse" userId="ffbfb414-4406-4e90-9bbb-a73e3c7811c1" providerId="ADAL" clId="{117A8547-F1E7-599E-8152-C9819136ADE3}" dt="2025-10-30T10:41:36.192" v="5" actId="2696"/>
        <pc:sldMkLst>
          <pc:docMk/>
          <pc:sldMk cId="1248140922" sldId="258"/>
        </pc:sldMkLst>
      </pc:sldChg>
      <pc:sldChg chg="del">
        <pc:chgData name="Hugues Hatesse" userId="ffbfb414-4406-4e90-9bbb-a73e3c7811c1" providerId="ADAL" clId="{117A8547-F1E7-599E-8152-C9819136ADE3}" dt="2025-10-30T13:18:54.709" v="12" actId="2696"/>
        <pc:sldMkLst>
          <pc:docMk/>
          <pc:sldMk cId="2549629896" sldId="258"/>
        </pc:sldMkLst>
      </pc:sldChg>
      <pc:sldChg chg="new del">
        <pc:chgData name="Hugues Hatesse" userId="ffbfb414-4406-4e90-9bbb-a73e3c7811c1" providerId="ADAL" clId="{117A8547-F1E7-599E-8152-C9819136ADE3}" dt="2025-10-30T13:22:09.221" v="41" actId="2696"/>
        <pc:sldMkLst>
          <pc:docMk/>
          <pc:sldMk cId="3293161654" sldId="258"/>
        </pc:sldMkLst>
      </pc:sldChg>
      <pc:sldChg chg="new del">
        <pc:chgData name="Hugues Hatesse" userId="ffbfb414-4406-4e90-9bbb-a73e3c7811c1" providerId="ADAL" clId="{117A8547-F1E7-599E-8152-C9819136ADE3}" dt="2025-10-30T10:41:39.878" v="10" actId="2696"/>
        <pc:sldMkLst>
          <pc:docMk/>
          <pc:sldMk cId="3604285624" sldId="258"/>
        </pc:sldMkLst>
      </pc:sldChg>
      <pc:sldChg chg="new">
        <pc:chgData name="Hugues Hatesse" userId="ffbfb414-4406-4e90-9bbb-a73e3c7811c1" providerId="ADAL" clId="{117A8547-F1E7-599E-8152-C9819136ADE3}" dt="2025-10-30T13:22:11.545" v="42" actId="680"/>
        <pc:sldMkLst>
          <pc:docMk/>
          <pc:sldMk cId="3950586641" sldId="258"/>
        </pc:sldMkLst>
      </pc:sldChg>
      <pc:sldChg chg="new del">
        <pc:chgData name="Hugues Hatesse" userId="ffbfb414-4406-4e90-9bbb-a73e3c7811c1" providerId="ADAL" clId="{117A8547-F1E7-599E-8152-C9819136ADE3}" dt="2025-10-30T10:41:39.194" v="9" actId="2696"/>
        <pc:sldMkLst>
          <pc:docMk/>
          <pc:sldMk cId="2017582589" sldId="259"/>
        </pc:sldMkLst>
      </pc:sldChg>
      <pc:sldChg chg="del">
        <pc:chgData name="Hugues Hatesse" userId="ffbfb414-4406-4e90-9bbb-a73e3c7811c1" providerId="ADAL" clId="{117A8547-F1E7-599E-8152-C9819136ADE3}" dt="2025-10-30T13:18:53.841" v="11" actId="2696"/>
        <pc:sldMkLst>
          <pc:docMk/>
          <pc:sldMk cId="2714037222" sldId="259"/>
        </pc:sldMkLst>
      </pc:sldChg>
      <pc:sldChg chg="del">
        <pc:chgData name="Hugues Hatesse" userId="ffbfb414-4406-4e90-9bbb-a73e3c7811c1" providerId="ADAL" clId="{117A8547-F1E7-599E-8152-C9819136ADE3}" dt="2025-10-30T10:41:36.888" v="6" actId="2696"/>
        <pc:sldMkLst>
          <pc:docMk/>
          <pc:sldMk cId="3196126056" sldId="259"/>
        </pc:sldMkLst>
      </pc:sldChg>
      <pc:sldChg chg="del">
        <pc:chgData name="Hugues Hatesse" userId="ffbfb414-4406-4e90-9bbb-a73e3c7811c1" providerId="ADAL" clId="{117A8547-F1E7-599E-8152-C9819136ADE3}" dt="2025-10-30T13:18:53.841" v="11" actId="2696"/>
        <pc:sldMkLst>
          <pc:docMk/>
          <pc:sldMk cId="2514886603" sldId="260"/>
        </pc:sldMkLst>
      </pc:sldChg>
      <pc:sldChg chg="del">
        <pc:chgData name="Hugues Hatesse" userId="ffbfb414-4406-4e90-9bbb-a73e3c7811c1" providerId="ADAL" clId="{117A8547-F1E7-599E-8152-C9819136ADE3}" dt="2025-10-30T13:18:53.841" v="11" actId="2696"/>
        <pc:sldMkLst>
          <pc:docMk/>
          <pc:sldMk cId="1085929872" sldId="261"/>
        </pc:sldMkLst>
      </pc:sldChg>
      <pc:sldChg chg="del">
        <pc:chgData name="Hugues Hatesse" userId="ffbfb414-4406-4e90-9bbb-a73e3c7811c1" providerId="ADAL" clId="{117A8547-F1E7-599E-8152-C9819136ADE3}" dt="2025-10-30T13:18:53.841" v="11" actId="2696"/>
        <pc:sldMkLst>
          <pc:docMk/>
          <pc:sldMk cId="1874042826" sldId="262"/>
        </pc:sldMkLst>
      </pc:sldChg>
      <pc:sldChg chg="del">
        <pc:chgData name="Hugues Hatesse" userId="ffbfb414-4406-4e90-9bbb-a73e3c7811c1" providerId="ADAL" clId="{117A8547-F1E7-599E-8152-C9819136ADE3}" dt="2025-10-30T13:18:53.841" v="11" actId="2696"/>
        <pc:sldMkLst>
          <pc:docMk/>
          <pc:sldMk cId="734380026" sldId="263"/>
        </pc:sldMkLst>
      </pc:sldChg>
      <pc:sldChg chg="del">
        <pc:chgData name="Hugues Hatesse" userId="ffbfb414-4406-4e90-9bbb-a73e3c7811c1" providerId="ADAL" clId="{117A8547-F1E7-599E-8152-C9819136ADE3}" dt="2025-10-30T13:18:53.841" v="11" actId="2696"/>
        <pc:sldMkLst>
          <pc:docMk/>
          <pc:sldMk cId="3724171412" sldId="264"/>
        </pc:sldMkLst>
      </pc:sldChg>
      <pc:sldMasterChg chg="delSp modSp mod setBg modSldLayout">
        <pc:chgData name="Hugues Hatesse" userId="ffbfb414-4406-4e90-9bbb-a73e3c7811c1" providerId="ADAL" clId="{117A8547-F1E7-599E-8152-C9819136ADE3}" dt="2025-10-30T13:21:56.435" v="39" actId="14100"/>
        <pc:sldMasterMkLst>
          <pc:docMk/>
          <pc:sldMasterMk cId="1413120647" sldId="2147483648"/>
        </pc:sldMasterMkLst>
        <pc:spChg chg="mod">
          <ac:chgData name="Hugues Hatesse" userId="ffbfb414-4406-4e90-9bbb-a73e3c7811c1" providerId="ADAL" clId="{117A8547-F1E7-599E-8152-C9819136ADE3}" dt="2025-10-30T13:21:56.435" v="39" actId="14100"/>
          <ac:spMkLst>
            <pc:docMk/>
            <pc:sldMasterMk cId="1413120647" sldId="2147483648"/>
            <ac:spMk id="2" creationId="{290F55C5-0EE0-5FD5-27E8-9E929071F412}"/>
          </ac:spMkLst>
        </pc:spChg>
        <pc:spChg chg="mod">
          <ac:chgData name="Hugues Hatesse" userId="ffbfb414-4406-4e90-9bbb-a73e3c7811c1" providerId="ADAL" clId="{117A8547-F1E7-599E-8152-C9819136ADE3}" dt="2025-10-30T13:21:56.435" v="39" actId="14100"/>
          <ac:spMkLst>
            <pc:docMk/>
            <pc:sldMasterMk cId="1413120647" sldId="2147483648"/>
            <ac:spMk id="3" creationId="{D540155B-B36E-ADF9-D3E0-BEA05B25176C}"/>
          </ac:spMkLst>
        </pc:spChg>
        <pc:spChg chg="del">
          <ac:chgData name="Hugues Hatesse" userId="ffbfb414-4406-4e90-9bbb-a73e3c7811c1" providerId="ADAL" clId="{117A8547-F1E7-599E-8152-C9819136ADE3}" dt="2025-10-30T13:21:49.882" v="37" actId="478"/>
          <ac:spMkLst>
            <pc:docMk/>
            <pc:sldMasterMk cId="1413120647" sldId="2147483648"/>
            <ac:spMk id="6" creationId="{1885443E-6E32-5BBE-DA34-4708445302AF}"/>
          </ac:spMkLst>
        </pc:spChg>
        <pc:sldLayoutChg chg="setBg">
          <pc:chgData name="Hugues Hatesse" userId="ffbfb414-4406-4e90-9bbb-a73e3c7811c1" providerId="ADAL" clId="{117A8547-F1E7-599E-8152-C9819136ADE3}" dt="2025-10-30T10:41:12.568" v="1"/>
          <pc:sldLayoutMkLst>
            <pc:docMk/>
            <pc:sldMasterMk cId="1413120647" sldId="2147483648"/>
            <pc:sldLayoutMk cId="2171712351" sldId="2147483649"/>
          </pc:sldLayoutMkLst>
        </pc:sldLayoutChg>
        <pc:sldLayoutChg chg="modSp mod setBg">
          <pc:chgData name="Hugues Hatesse" userId="ffbfb414-4406-4e90-9bbb-a73e3c7811c1" providerId="ADAL" clId="{117A8547-F1E7-599E-8152-C9819136ADE3}" dt="2025-10-30T10:41:27.126" v="4" actId="14100"/>
          <pc:sldLayoutMkLst>
            <pc:docMk/>
            <pc:sldMasterMk cId="1413120647" sldId="2147483648"/>
            <pc:sldLayoutMk cId="1832814281" sldId="2147483650"/>
          </pc:sldLayoutMkLst>
          <pc:spChg chg="mod">
            <ac:chgData name="Hugues Hatesse" userId="ffbfb414-4406-4e90-9bbb-a73e3c7811c1" providerId="ADAL" clId="{117A8547-F1E7-599E-8152-C9819136ADE3}" dt="2025-10-30T10:41:27.126" v="4" actId="14100"/>
            <ac:spMkLst>
              <pc:docMk/>
              <pc:sldMasterMk cId="1413120647" sldId="2147483648"/>
              <pc:sldLayoutMk cId="1832814281" sldId="2147483650"/>
              <ac:spMk id="2" creationId="{BDC9F099-7353-F5FF-C7F6-EAE119946A15}"/>
            </ac:spMkLst>
          </pc:spChg>
          <pc:spChg chg="mod">
            <ac:chgData name="Hugues Hatesse" userId="ffbfb414-4406-4e90-9bbb-a73e3c7811c1" providerId="ADAL" clId="{117A8547-F1E7-599E-8152-C9819136ADE3}" dt="2025-10-30T10:41:27.126" v="4" actId="14100"/>
            <ac:spMkLst>
              <pc:docMk/>
              <pc:sldMasterMk cId="1413120647" sldId="2147483648"/>
              <pc:sldLayoutMk cId="1832814281" sldId="2147483650"/>
              <ac:spMk id="3" creationId="{B74953F0-BAFC-4215-F092-BE0DDEB41D8A}"/>
            </ac:spMkLst>
          </pc:spChg>
        </pc:sldLayoutChg>
        <pc:sldLayoutChg chg="delSp modSp mod setBg">
          <pc:chgData name="Hugues Hatesse" userId="ffbfb414-4406-4e90-9bbb-a73e3c7811c1" providerId="ADAL" clId="{117A8547-F1E7-599E-8152-C9819136ADE3}" dt="2025-10-30T13:20:21.809" v="16" actId="14100"/>
          <pc:sldLayoutMkLst>
            <pc:docMk/>
            <pc:sldMasterMk cId="1413120647" sldId="2147483648"/>
            <pc:sldLayoutMk cId="3718643360" sldId="2147483651"/>
          </pc:sldLayoutMkLst>
          <pc:spChg chg="mod">
            <ac:chgData name="Hugues Hatesse" userId="ffbfb414-4406-4e90-9bbb-a73e3c7811c1" providerId="ADAL" clId="{117A8547-F1E7-599E-8152-C9819136ADE3}" dt="2025-10-30T13:20:21.809" v="16" actId="14100"/>
            <ac:spMkLst>
              <pc:docMk/>
              <pc:sldMasterMk cId="1413120647" sldId="2147483648"/>
              <pc:sldLayoutMk cId="3718643360" sldId="2147483651"/>
              <ac:spMk id="2" creationId="{13D01459-E6A5-E802-172A-2393EF4C7D96}"/>
            </ac:spMkLst>
          </pc:spChg>
          <pc:spChg chg="del">
            <ac:chgData name="Hugues Hatesse" userId="ffbfb414-4406-4e90-9bbb-a73e3c7811c1" providerId="ADAL" clId="{117A8547-F1E7-599E-8152-C9819136ADE3}" dt="2025-10-30T13:20:17.779" v="15" actId="478"/>
            <ac:spMkLst>
              <pc:docMk/>
              <pc:sldMasterMk cId="1413120647" sldId="2147483648"/>
              <pc:sldLayoutMk cId="3718643360" sldId="2147483651"/>
              <ac:spMk id="6" creationId="{5990BC53-F088-00B3-073F-C73DF48F0F27}"/>
            </ac:spMkLst>
          </pc:spChg>
        </pc:sldLayoutChg>
        <pc:sldLayoutChg chg="delSp mod setBg">
          <pc:chgData name="Hugues Hatesse" userId="ffbfb414-4406-4e90-9bbb-a73e3c7811c1" providerId="ADAL" clId="{117A8547-F1E7-599E-8152-C9819136ADE3}" dt="2025-10-30T13:20:31.525" v="19" actId="478"/>
          <pc:sldLayoutMkLst>
            <pc:docMk/>
            <pc:sldMasterMk cId="1413120647" sldId="2147483648"/>
            <pc:sldLayoutMk cId="1027443475" sldId="2147483652"/>
          </pc:sldLayoutMkLst>
          <pc:spChg chg="del">
            <ac:chgData name="Hugues Hatesse" userId="ffbfb414-4406-4e90-9bbb-a73e3c7811c1" providerId="ADAL" clId="{117A8547-F1E7-599E-8152-C9819136ADE3}" dt="2025-10-30T13:20:31.525" v="19" actId="478"/>
            <ac:spMkLst>
              <pc:docMk/>
              <pc:sldMasterMk cId="1413120647" sldId="2147483648"/>
              <pc:sldLayoutMk cId="1027443475" sldId="2147483652"/>
              <ac:spMk id="7" creationId="{A2ACBDFB-86A4-3596-DE70-B72544F51B31}"/>
            </ac:spMkLst>
          </pc:spChg>
        </pc:sldLayoutChg>
        <pc:sldLayoutChg chg="delSp mod setBg">
          <pc:chgData name="Hugues Hatesse" userId="ffbfb414-4406-4e90-9bbb-a73e3c7811c1" providerId="ADAL" clId="{117A8547-F1E7-599E-8152-C9819136ADE3}" dt="2025-10-30T13:20:44.977" v="22" actId="478"/>
          <pc:sldLayoutMkLst>
            <pc:docMk/>
            <pc:sldMasterMk cId="1413120647" sldId="2147483648"/>
            <pc:sldLayoutMk cId="2154800971" sldId="2147483653"/>
          </pc:sldLayoutMkLst>
          <pc:spChg chg="del">
            <ac:chgData name="Hugues Hatesse" userId="ffbfb414-4406-4e90-9bbb-a73e3c7811c1" providerId="ADAL" clId="{117A8547-F1E7-599E-8152-C9819136ADE3}" dt="2025-10-30T13:20:44.977" v="22" actId="478"/>
            <ac:spMkLst>
              <pc:docMk/>
              <pc:sldMasterMk cId="1413120647" sldId="2147483648"/>
              <pc:sldLayoutMk cId="2154800971" sldId="2147483653"/>
              <ac:spMk id="9" creationId="{F92A1E98-C768-417D-F83D-280CD4488493}"/>
            </ac:spMkLst>
          </pc:spChg>
        </pc:sldLayoutChg>
        <pc:sldLayoutChg chg="delSp mod setBg">
          <pc:chgData name="Hugues Hatesse" userId="ffbfb414-4406-4e90-9bbb-a73e3c7811c1" providerId="ADAL" clId="{117A8547-F1E7-599E-8152-C9819136ADE3}" dt="2025-10-30T13:20:56.611" v="25" actId="478"/>
          <pc:sldLayoutMkLst>
            <pc:docMk/>
            <pc:sldMasterMk cId="1413120647" sldId="2147483648"/>
            <pc:sldLayoutMk cId="950113477" sldId="2147483654"/>
          </pc:sldLayoutMkLst>
          <pc:spChg chg="del">
            <ac:chgData name="Hugues Hatesse" userId="ffbfb414-4406-4e90-9bbb-a73e3c7811c1" providerId="ADAL" clId="{117A8547-F1E7-599E-8152-C9819136ADE3}" dt="2025-10-30T13:20:56.611" v="25" actId="478"/>
            <ac:spMkLst>
              <pc:docMk/>
              <pc:sldMasterMk cId="1413120647" sldId="2147483648"/>
              <pc:sldLayoutMk cId="950113477" sldId="2147483654"/>
              <ac:spMk id="5" creationId="{FABAC1A5-F725-32C6-C899-C51BD0BC01B6}"/>
            </ac:spMkLst>
          </pc:spChg>
        </pc:sldLayoutChg>
        <pc:sldLayoutChg chg="delSp mod setBg">
          <pc:chgData name="Hugues Hatesse" userId="ffbfb414-4406-4e90-9bbb-a73e3c7811c1" providerId="ADAL" clId="{117A8547-F1E7-599E-8152-C9819136ADE3}" dt="2025-10-30T13:21:04.694" v="28" actId="478"/>
          <pc:sldLayoutMkLst>
            <pc:docMk/>
            <pc:sldMasterMk cId="1413120647" sldId="2147483648"/>
            <pc:sldLayoutMk cId="2834521605" sldId="2147483655"/>
          </pc:sldLayoutMkLst>
          <pc:spChg chg="del">
            <ac:chgData name="Hugues Hatesse" userId="ffbfb414-4406-4e90-9bbb-a73e3c7811c1" providerId="ADAL" clId="{117A8547-F1E7-599E-8152-C9819136ADE3}" dt="2025-10-30T13:21:04.694" v="28" actId="478"/>
            <ac:spMkLst>
              <pc:docMk/>
              <pc:sldMasterMk cId="1413120647" sldId="2147483648"/>
              <pc:sldLayoutMk cId="2834521605" sldId="2147483655"/>
              <ac:spMk id="4" creationId="{9C4A036C-744D-F62E-DA0D-0516959BC6D3}"/>
            </ac:spMkLst>
          </pc:spChg>
        </pc:sldLayoutChg>
        <pc:sldLayoutChg chg="delSp mod setBg">
          <pc:chgData name="Hugues Hatesse" userId="ffbfb414-4406-4e90-9bbb-a73e3c7811c1" providerId="ADAL" clId="{117A8547-F1E7-599E-8152-C9819136ADE3}" dt="2025-10-30T13:21:18.263" v="31" actId="478"/>
          <pc:sldLayoutMkLst>
            <pc:docMk/>
            <pc:sldMasterMk cId="1413120647" sldId="2147483648"/>
            <pc:sldLayoutMk cId="228495763" sldId="2147483656"/>
          </pc:sldLayoutMkLst>
          <pc:spChg chg="del">
            <ac:chgData name="Hugues Hatesse" userId="ffbfb414-4406-4e90-9bbb-a73e3c7811c1" providerId="ADAL" clId="{117A8547-F1E7-599E-8152-C9819136ADE3}" dt="2025-10-30T13:21:18.263" v="31" actId="478"/>
            <ac:spMkLst>
              <pc:docMk/>
              <pc:sldMasterMk cId="1413120647" sldId="2147483648"/>
              <pc:sldLayoutMk cId="228495763" sldId="2147483656"/>
              <ac:spMk id="7" creationId="{A4DEBB55-1ACA-4C94-E86E-55036D5F432D}"/>
            </ac:spMkLst>
          </pc:spChg>
        </pc:sldLayoutChg>
        <pc:sldLayoutChg chg="delSp mod setBg">
          <pc:chgData name="Hugues Hatesse" userId="ffbfb414-4406-4e90-9bbb-a73e3c7811c1" providerId="ADAL" clId="{117A8547-F1E7-599E-8152-C9819136ADE3}" dt="2025-10-30T13:21:33.754" v="34" actId="478"/>
          <pc:sldLayoutMkLst>
            <pc:docMk/>
            <pc:sldMasterMk cId="1413120647" sldId="2147483648"/>
            <pc:sldLayoutMk cId="1420094829" sldId="2147483657"/>
          </pc:sldLayoutMkLst>
          <pc:spChg chg="del">
            <ac:chgData name="Hugues Hatesse" userId="ffbfb414-4406-4e90-9bbb-a73e3c7811c1" providerId="ADAL" clId="{117A8547-F1E7-599E-8152-C9819136ADE3}" dt="2025-10-30T13:21:33.754" v="34" actId="478"/>
            <ac:spMkLst>
              <pc:docMk/>
              <pc:sldMasterMk cId="1413120647" sldId="2147483648"/>
              <pc:sldLayoutMk cId="1420094829" sldId="2147483657"/>
              <ac:spMk id="7" creationId="{5D641589-E86F-856F-69C1-88CA57570762}"/>
            </ac:spMkLst>
          </pc:spChg>
        </pc:sldLayoutChg>
      </pc:sldMasterChg>
    </pc:docChg>
  </pc:docChgLst>
  <pc:docChgLst>
    <pc:chgData name="Valentine Dupendant" userId="52ccb2a7-f448-40ae-a11d-afde7c381133" providerId="ADAL" clId="{067E34C4-8410-579E-AF7F-02B188EB778D}"/>
    <pc:docChg chg="addSld delSld">
      <pc:chgData name="Valentine Dupendant" userId="52ccb2a7-f448-40ae-a11d-afde7c381133" providerId="ADAL" clId="{067E34C4-8410-579E-AF7F-02B188EB778D}" dt="2025-10-30T13:32:25.943" v="11" actId="2696"/>
      <pc:docMkLst>
        <pc:docMk/>
      </pc:docMkLst>
      <pc:sldChg chg="new">
        <pc:chgData name="Valentine Dupendant" userId="52ccb2a7-f448-40ae-a11d-afde7c381133" providerId="ADAL" clId="{067E34C4-8410-579E-AF7F-02B188EB778D}" dt="2025-10-30T12:04:37.072" v="0" actId="680"/>
        <pc:sldMkLst>
          <pc:docMk/>
          <pc:sldMk cId="2549629896" sldId="258"/>
        </pc:sldMkLst>
      </pc:sldChg>
      <pc:sldChg chg="del">
        <pc:chgData name="Valentine Dupendant" userId="52ccb2a7-f448-40ae-a11d-afde7c381133" providerId="ADAL" clId="{067E34C4-8410-579E-AF7F-02B188EB778D}" dt="2025-10-30T13:32:24.736" v="9" actId="2696"/>
        <pc:sldMkLst>
          <pc:docMk/>
          <pc:sldMk cId="3950586641" sldId="258"/>
        </pc:sldMkLst>
      </pc:sldChg>
      <pc:sldChg chg="new del">
        <pc:chgData name="Valentine Dupendant" userId="52ccb2a7-f448-40ae-a11d-afde7c381133" providerId="ADAL" clId="{067E34C4-8410-579E-AF7F-02B188EB778D}" dt="2025-10-30T13:32:25.231" v="10" actId="2696"/>
        <pc:sldMkLst>
          <pc:docMk/>
          <pc:sldMk cId="1437492703" sldId="259"/>
        </pc:sldMkLst>
      </pc:sldChg>
      <pc:sldChg chg="new">
        <pc:chgData name="Valentine Dupendant" userId="52ccb2a7-f448-40ae-a11d-afde7c381133" providerId="ADAL" clId="{067E34C4-8410-579E-AF7F-02B188EB778D}" dt="2025-10-30T12:04:43.732" v="1" actId="680"/>
        <pc:sldMkLst>
          <pc:docMk/>
          <pc:sldMk cId="2714037222" sldId="259"/>
        </pc:sldMkLst>
      </pc:sldChg>
      <pc:sldChg chg="new del">
        <pc:chgData name="Valentine Dupendant" userId="52ccb2a7-f448-40ae-a11d-afde7c381133" providerId="ADAL" clId="{067E34C4-8410-579E-AF7F-02B188EB778D}" dt="2025-10-30T13:32:25.943" v="11" actId="2696"/>
        <pc:sldMkLst>
          <pc:docMk/>
          <pc:sldMk cId="756575082" sldId="260"/>
        </pc:sldMkLst>
      </pc:sldChg>
      <pc:sldChg chg="new">
        <pc:chgData name="Valentine Dupendant" userId="52ccb2a7-f448-40ae-a11d-afde7c381133" providerId="ADAL" clId="{067E34C4-8410-579E-AF7F-02B188EB778D}" dt="2025-10-30T12:04:48.833" v="2" actId="680"/>
        <pc:sldMkLst>
          <pc:docMk/>
          <pc:sldMk cId="2514886603" sldId="260"/>
        </pc:sldMkLst>
      </pc:sldChg>
      <pc:sldChg chg="new">
        <pc:chgData name="Valentine Dupendant" userId="52ccb2a7-f448-40ae-a11d-afde7c381133" providerId="ADAL" clId="{067E34C4-8410-579E-AF7F-02B188EB778D}" dt="2025-10-30T12:05:25.541" v="3" actId="680"/>
        <pc:sldMkLst>
          <pc:docMk/>
          <pc:sldMk cId="1085929872" sldId="261"/>
        </pc:sldMkLst>
      </pc:sldChg>
      <pc:sldChg chg="new">
        <pc:chgData name="Valentine Dupendant" userId="52ccb2a7-f448-40ae-a11d-afde7c381133" providerId="ADAL" clId="{067E34C4-8410-579E-AF7F-02B188EB778D}" dt="2025-10-30T12:05:27.475" v="4" actId="680"/>
        <pc:sldMkLst>
          <pc:docMk/>
          <pc:sldMk cId="1874042826" sldId="262"/>
        </pc:sldMkLst>
      </pc:sldChg>
      <pc:sldChg chg="new">
        <pc:chgData name="Valentine Dupendant" userId="52ccb2a7-f448-40ae-a11d-afde7c381133" providerId="ADAL" clId="{067E34C4-8410-579E-AF7F-02B188EB778D}" dt="2025-10-30T12:05:29.199" v="5" actId="680"/>
        <pc:sldMkLst>
          <pc:docMk/>
          <pc:sldMk cId="734380026" sldId="263"/>
        </pc:sldMkLst>
      </pc:sldChg>
      <pc:sldChg chg="new">
        <pc:chgData name="Valentine Dupendant" userId="52ccb2a7-f448-40ae-a11d-afde7c381133" providerId="ADAL" clId="{067E34C4-8410-579E-AF7F-02B188EB778D}" dt="2025-10-30T12:05:31.194" v="6" actId="680"/>
        <pc:sldMkLst>
          <pc:docMk/>
          <pc:sldMk cId="3724171412" sldId="26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46CC24B-8E07-74E6-3771-AA6FDEC77D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D780BA-86AF-6493-4D56-74320EDD61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BC23C-F153-EB47-ABD9-4143CB557B5E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CD8CBB-8F26-50BA-6828-D151377CFC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151378-4A23-ADE9-FA63-AA77950742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04AA0-A016-6647-B781-767F9FA510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636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E1600-081C-3C4C-8991-94005F522BC6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A4B7F-6A7C-0041-8704-19CD745AF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54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A4B7F-6A7C-0041-8704-19CD745AF51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78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C4DC41-BF60-8275-7096-03B0A0878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9026" y="560440"/>
            <a:ext cx="6813621" cy="3277370"/>
          </a:xfrm>
        </p:spPr>
        <p:txBody>
          <a:bodyPr anchor="b"/>
          <a:lstStyle>
            <a:lvl1pPr algn="ctr">
              <a:defRPr sz="6000">
                <a:solidFill>
                  <a:srgbClr val="48459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EA81FC-AB6B-2FBF-9029-83B332979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9026" y="4277032"/>
            <a:ext cx="6813621" cy="13466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7171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C9F099-7353-F5FF-C7F6-EAE11994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17" y="535021"/>
            <a:ext cx="11436881" cy="1155667"/>
          </a:xfrm>
        </p:spPr>
        <p:txBody>
          <a:bodyPr/>
          <a:lstStyle>
            <a:lvl1pPr>
              <a:defRPr>
                <a:solidFill>
                  <a:srgbClr val="48459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4953F0-BAFC-4215-F092-BE0DDEB41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17" y="1825625"/>
            <a:ext cx="1143688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0062B8-7F75-D45B-1CA9-A0347751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E6876-AA56-EE4C-A87B-7BEDE07B8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81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D01459-E6A5-E802-172A-2393EF4C7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84554"/>
            <a:ext cx="10515600" cy="407792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C7A173-5A89-B2F1-D1D2-0BD4E5FCC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1864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2A2004-2D61-6C13-30AC-2D5A077C2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463BDA-C586-839F-0F59-90F345465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3A57C1-863F-1D28-55D8-21075618A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2744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F7481-6A28-8D5E-72AB-8A9EB042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3C5425-A8DC-5ABD-618C-49C1BE84C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AF9C53-968A-4AC7-9F8F-969C8006B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E477289-8854-0CA0-B0F0-D16BB89A3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41DE612-4371-AB40-4B91-01C8F6C90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5480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014080-62AF-41E5-B298-A8BACFC82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5011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52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B15A54-72BC-0494-72EE-E1AA65FA0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D1893D-66BF-326F-36A1-65E2584B8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D87413-E474-50A1-D019-E9D9BCBFF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849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CDFB8-9011-D0C1-4871-B447A301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2F68811-2D99-C87E-827E-F9D9DE2F8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CE0FC9-5D64-5E3F-8117-E9E54BD0B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009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90F55C5-0EE0-5FD5-27E8-9E929071F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17" y="476739"/>
            <a:ext cx="11451368" cy="1213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40155B-B36E-ADF9-D3E0-BEA05B251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017" y="1606177"/>
            <a:ext cx="11451368" cy="4570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1312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8459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227B14-FF83-61D0-4FD5-8C6DEF7998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3BC8AF-E907-4490-5EBB-9D5A525873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00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7D811-CB82-79D5-E4C4-A846D2448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AEEAA4-C962-289B-8786-D9BEF9BEE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4066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3">
      <a:dk1>
        <a:srgbClr val="332761"/>
      </a:dk1>
      <a:lt1>
        <a:srgbClr val="A7BFFD"/>
      </a:lt1>
      <a:dk2>
        <a:srgbClr val="332761"/>
      </a:dk2>
      <a:lt2>
        <a:srgbClr val="A7BFFD"/>
      </a:lt2>
      <a:accent1>
        <a:srgbClr val="332761"/>
      </a:accent1>
      <a:accent2>
        <a:srgbClr val="EF8083"/>
      </a:accent2>
      <a:accent3>
        <a:srgbClr val="A7BFFD"/>
      </a:accent3>
      <a:accent4>
        <a:srgbClr val="C6A5CC"/>
      </a:accent4>
      <a:accent5>
        <a:srgbClr val="CE677F"/>
      </a:accent5>
      <a:accent6>
        <a:srgbClr val="4EA72E"/>
      </a:accent6>
      <a:hlink>
        <a:srgbClr val="EF8083"/>
      </a:hlink>
      <a:folHlink>
        <a:srgbClr val="A7BFF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373ee6-7c28-4043-ad0b-3e3378acf4cf">
      <Terms xmlns="http://schemas.microsoft.com/office/infopath/2007/PartnerControls"/>
    </lcf76f155ced4ddcb4097134ff3c332f>
    <TaxCatchAll xmlns="06e2f7bb-c9b2-4e0e-a86d-0f19da7e4936" xsi:nil="true"/>
    <_dlc_DocId xmlns="06e2f7bb-c9b2-4e0e-a86d-0f19da7e4936">YFD3JESRWWD5-620435128-863611</_dlc_DocId>
    <_dlc_DocIdUrl xmlns="06e2f7bb-c9b2-4e0e-a86d-0f19da7e4936">
      <Url>https://idpegasesas.sharepoint.com/sites/ComnCoEvents/_layouts/15/DocIdRedir.aspx?ID=YFD3JESRWWD5-620435128-863611</Url>
      <Description>YFD3JESRWWD5-620435128-863611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8FA07240F294CBC17A04605CBD404" ma:contentTypeVersion="14" ma:contentTypeDescription="Crée un document." ma:contentTypeScope="" ma:versionID="fea47593b607f3db04722842d4d77011">
  <xsd:schema xmlns:xsd="http://www.w3.org/2001/XMLSchema" xmlns:xs="http://www.w3.org/2001/XMLSchema" xmlns:p="http://schemas.microsoft.com/office/2006/metadata/properties" xmlns:ns2="06e2f7bb-c9b2-4e0e-a86d-0f19da7e4936" xmlns:ns3="9b373ee6-7c28-4043-ad0b-3e3378acf4cf" targetNamespace="http://schemas.microsoft.com/office/2006/metadata/properties" ma:root="true" ma:fieldsID="3767811572e0e2ce69cf972a2031a5ca" ns2:_="" ns3:_="">
    <xsd:import namespace="06e2f7bb-c9b2-4e0e-a86d-0f19da7e4936"/>
    <xsd:import namespace="9b373ee6-7c28-4043-ad0b-3e3378acf4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CR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2f7bb-c9b2-4e0e-a86d-0f19da7e493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0" nillable="true" ma:displayName="Taxonomy Catch All Column" ma:hidden="true" ma:list="{0b2f8796-86f1-410a-a0f8-a44cff0d1550}" ma:internalName="TaxCatchAll" ma:showField="CatchAllData" ma:web="06e2f7bb-c9b2-4e0e-a86d-0f19da7e49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73ee6-7c28-4043-ad0b-3e3378acf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d8b40812-e03f-4107-9333-f49d2ff583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1EF409-D31B-42A0-B19B-3B0A12FE25E5}">
  <ds:schemaRefs>
    <ds:schemaRef ds:uri="http://purl.org/dc/dcmitype/"/>
    <ds:schemaRef ds:uri="http://schemas.microsoft.com/office/2006/metadata/properties"/>
    <ds:schemaRef ds:uri="9b373ee6-7c28-4043-ad0b-3e3378acf4cf"/>
    <ds:schemaRef ds:uri="06e2f7bb-c9b2-4e0e-a86d-0f19da7e4936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F8452AA-F776-464A-B16C-961F31DAA1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7D0BC9-DF80-4F16-B4C7-59AC001A98A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C39246B-1E93-44D8-8A54-682A7AAA48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e2f7bb-c9b2-4e0e-a86d-0f19da7e4936"/>
    <ds:schemaRef ds:uri="9b373ee6-7c28-4043-ad0b-3e3378acf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Grand écran</PresentationFormat>
  <Paragraphs>1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Léa WEBER</dc:creator>
  <cp:lastModifiedBy>Valentine Dupendant</cp:lastModifiedBy>
  <cp:revision>3</cp:revision>
  <dcterms:created xsi:type="dcterms:W3CDTF">2024-11-28T16:26:40Z</dcterms:created>
  <dcterms:modified xsi:type="dcterms:W3CDTF">2025-10-30T13:32:27Z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0x0101007EB8FA07240F294CBC17A04605CBD404</vt:lpwstr>
  </property>
  <property fmtid="{D5CDD505-2E9C-101B-9397-08002B2CF9AE}" pid="3" name="Order">
    <vt:r8>8624100</vt:r8>
  </property>
  <property fmtid="{D5CDD505-2E9C-101B-9397-08002B2CF9AE}" pid="4" name="_dlc_DocIdItemGuid">
    <vt:lpwstr>a11ab23b-a385-40f5-a343-4a83c842caab</vt:lpwstr>
  </property>
  <property fmtid="{D5CDD505-2E9C-101B-9397-08002B2CF9AE}" pid="5" name="MediaServiceImageTags">
    <vt:lpwstr/>
  </property>
</Properties>
</file>